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FAD6032-52F6-4740-83A4-16DD1A65CD65}" type="datetimeFigureOut">
              <a:rPr kumimoji="1" lang="ja-JP" altLang="en-US" smtClean="0"/>
              <a:t>2013/8/31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77462A-A7E7-48B9-A25C-245DF49B2F9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6660232" cy="4440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55675" y="0"/>
            <a:ext cx="8640960" cy="1700808"/>
          </a:xfrm>
        </p:spPr>
        <p:txBody>
          <a:bodyPr>
            <a:normAutofit/>
          </a:bodyPr>
          <a:lstStyle/>
          <a:p>
            <a:pPr algn="ctr"/>
            <a:r>
              <a:rPr lang="ja-JP" altLang="en-US" sz="4900" dirty="0" smtClean="0">
                <a:solidFill>
                  <a:srgbClr val="C00000"/>
                </a:solidFill>
              </a:rPr>
              <a:t>センター英語１９０点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たたき出した先輩の</a:t>
            </a:r>
            <a:r>
              <a:rPr lang="ja-JP" altLang="en-US" sz="4400" dirty="0" smtClean="0">
                <a:solidFill>
                  <a:srgbClr val="006600"/>
                </a:solidFill>
              </a:rPr>
              <a:t>英語学習法</a:t>
            </a:r>
            <a:r>
              <a:rPr lang="ja-JP" altLang="en-US" dirty="0" smtClean="0"/>
              <a:t>！</a:t>
            </a:r>
            <a:endParaRPr kumimoji="1" lang="ja-JP" altLang="en-US" dirty="0"/>
          </a:p>
        </p:txBody>
      </p:sp>
      <p:sp>
        <p:nvSpPr>
          <p:cNvPr id="5" name="円形吹き出し 4"/>
          <p:cNvSpPr/>
          <p:nvPr/>
        </p:nvSpPr>
        <p:spPr>
          <a:xfrm>
            <a:off x="6222028" y="1700808"/>
            <a:ext cx="2736304" cy="2892490"/>
          </a:xfrm>
          <a:prstGeom prst="wedgeEllipseCallout">
            <a:avLst>
              <a:gd name="adj1" fmla="val -72330"/>
              <a:gd name="adj2" fmla="val 537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3200" dirty="0" smtClean="0"/>
              <a:t>どんな</a:t>
            </a:r>
            <a:endParaRPr lang="en-US" altLang="ja-JP" sz="3200" dirty="0" smtClean="0"/>
          </a:p>
          <a:p>
            <a:r>
              <a:rPr lang="ja-JP" altLang="en-US" sz="3200" dirty="0" smtClean="0"/>
              <a:t>勉強していたのか</a:t>
            </a:r>
            <a:r>
              <a:rPr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6" name="円形吹き出し 5"/>
          <p:cNvSpPr/>
          <p:nvPr/>
        </p:nvSpPr>
        <p:spPr>
          <a:xfrm flipH="1">
            <a:off x="190600" y="2589597"/>
            <a:ext cx="2614344" cy="2736303"/>
          </a:xfrm>
          <a:prstGeom prst="wedgeEllipseCallout">
            <a:avLst>
              <a:gd name="adj1" fmla="val -76192"/>
              <a:gd name="adj2" fmla="val -2469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3200" dirty="0" smtClean="0"/>
              <a:t>皆さんに</a:t>
            </a:r>
            <a:endParaRPr lang="en-US" altLang="ja-JP" sz="3200" dirty="0" smtClean="0"/>
          </a:p>
          <a:p>
            <a:r>
              <a:rPr lang="ja-JP" altLang="en-US" sz="3200" dirty="0" smtClean="0"/>
              <a:t>特別に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　　　　　　　　　　　　　お教え</a:t>
            </a:r>
            <a:endParaRPr lang="en-US" altLang="ja-JP" sz="3200" dirty="0" smtClean="0"/>
          </a:p>
          <a:p>
            <a:r>
              <a:rPr lang="ja-JP" altLang="en-US" sz="3200" dirty="0" smtClean="0"/>
              <a:t>します♪</a:t>
            </a:r>
            <a:endParaRPr lang="en-US" altLang="ja-JP" sz="3200" dirty="0" smtClean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0600" y="5229200"/>
            <a:ext cx="8735144" cy="1418456"/>
          </a:xfrm>
          <a:solidFill>
            <a:schemeClr val="bg1">
              <a:alpha val="37000"/>
            </a:schemeClr>
          </a:solidFill>
        </p:spPr>
        <p:txBody>
          <a:bodyPr>
            <a:normAutofit fontScale="92500"/>
          </a:bodyPr>
          <a:lstStyle/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９月４日（水</a:t>
            </a:r>
            <a:r>
              <a:rPr kumimoji="1" lang="ja-JP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）１９時３０分開催</a:t>
            </a:r>
            <a:r>
              <a:rPr kumimoji="1" lang="ja-JP" alt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！</a:t>
            </a:r>
            <a:r>
              <a:rPr kumimoji="1" lang="ja-JP" alt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（予定）</a:t>
            </a:r>
            <a:endParaRPr kumimoji="1" lang="en-US" altLang="ja-JP" sz="1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聞くしかない！</a:t>
            </a:r>
            <a:endParaRPr kumimoji="1" lang="ja-JP" altLang="en-US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縦巻き 6"/>
          <p:cNvSpPr/>
          <p:nvPr/>
        </p:nvSpPr>
        <p:spPr>
          <a:xfrm rot="21016570">
            <a:off x="-2185" y="176076"/>
            <a:ext cx="1998490" cy="2260990"/>
          </a:xfrm>
          <a:prstGeom prst="verticalScroll">
            <a:avLst>
              <a:gd name="adj" fmla="val 1192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kumimoji="1" lang="ja-JP" altLang="en-US" sz="2400" dirty="0" smtClean="0"/>
              <a:t>先輩勉強法</a:t>
            </a:r>
            <a:endParaRPr lang="en-US" altLang="ja-JP" sz="2400" dirty="0"/>
          </a:p>
          <a:p>
            <a:pPr algn="ctr"/>
            <a:r>
              <a:rPr kumimoji="1" lang="ja-JP" altLang="en-US" sz="2400" dirty="0" smtClean="0"/>
              <a:t>シリーズ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第一弾！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6843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112</TotalTime>
  <Words>36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トラベル</vt:lpstr>
      <vt:lpstr>センター英語１９０点を たたき出した先輩の英語学習法！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センター英語１９０点をたたき出した先輩の英語学習法！</dc:title>
  <dc:creator> </dc:creator>
  <cp:lastModifiedBy>Owner</cp:lastModifiedBy>
  <cp:revision>10</cp:revision>
  <dcterms:created xsi:type="dcterms:W3CDTF">2013-08-31T06:43:48Z</dcterms:created>
  <dcterms:modified xsi:type="dcterms:W3CDTF">2013-08-31T11:46:46Z</dcterms:modified>
</cp:coreProperties>
</file>